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" y="0"/>
            <a:ext cx="121791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042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79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64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91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339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604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04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5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744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51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0" y="0"/>
            <a:ext cx="121791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EFDF-0998-4743-822B-3CB74FFEA70A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5E965-280A-43D4-8620-968D601C1B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75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0800000" flipV="1">
            <a:off x="5043719" y="2837823"/>
            <a:ext cx="53270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Информация по выделенным средствам из  местного и республиканского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121993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85894" y="260059"/>
            <a:ext cx="1069632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Расчет бюджетных средств по ГП ДКБ 2025</a:t>
            </a:r>
            <a:b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 состоянию на 01.0</a:t>
            </a:r>
            <a:r>
              <a:rPr lang="en-US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ru-RU" sz="16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.2023г.</a:t>
            </a:r>
          </a:p>
          <a:p>
            <a:pPr algn="ctr"/>
            <a:r>
              <a:rPr lang="ru-RU" sz="1400" b="1" i="1" dirty="0">
                <a:solidFill>
                  <a:prstClr val="black"/>
                </a:solidFill>
                <a:ea typeface="+mj-ea"/>
                <a:cs typeface="+mj-cs"/>
              </a:rPr>
              <a:t>                                                                                                                                  </a:t>
            </a:r>
            <a:r>
              <a:rPr lang="ru-RU" sz="1400" b="1" i="1" dirty="0" err="1">
                <a:solidFill>
                  <a:prstClr val="black"/>
                </a:solidFill>
                <a:ea typeface="+mj-ea"/>
                <a:cs typeface="+mj-cs"/>
              </a:rPr>
              <a:t>тыс.тенге</a:t>
            </a:r>
            <a:br>
              <a:rPr lang="ru-RU" sz="1400" b="1" i="1" dirty="0">
                <a:solidFill>
                  <a:prstClr val="black"/>
                </a:solidFill>
                <a:ea typeface="+mj-ea"/>
                <a:cs typeface="+mj-cs"/>
              </a:rPr>
            </a:br>
            <a:endParaRPr lang="ru-RU" sz="1400" i="1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48890"/>
              </p:ext>
            </p:extLst>
          </p:nvPr>
        </p:nvGraphicFramePr>
        <p:xfrm>
          <a:off x="570524" y="1057012"/>
          <a:ext cx="10081847" cy="533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4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4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4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905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335"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регионов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Данные по выделенным бюджетным средствам на 2023г. 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Кол-во подписанных договоров гарантии на 01.0</a:t>
                      </a:r>
                      <a:r>
                        <a:rPr lang="en-US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.2023г.</a:t>
                      </a:r>
                    </a:p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Остаток  бюджетных средств с учетом</a:t>
                      </a:r>
                      <a:r>
                        <a:rPr kumimoji="0" lang="ru-RU" sz="1400" b="1" i="0" u="none" strike="sng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заключенных договоров гарантии</a:t>
                      </a:r>
                    </a:p>
                    <a:p>
                      <a:pPr marL="0" algn="ctr" defTabSz="1007943" rtl="0" eaLnBrk="1" fontAlgn="ctr" latinLnBrk="0" hangingPunct="1"/>
                      <a:endParaRPr lang="ru-RU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Акмолинская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972 380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71 685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Актюбинская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1 578 877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250 646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Алматинская область г Конаев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1 473 946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663 666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Атырауская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1 102 223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42 119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ВКО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1 116 515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156 812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Жамбылская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1 253 143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128 237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ЗКО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1 054 585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7 632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Карагандинская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911 328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83 795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Костанайская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1 006 696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12 869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Кызылординская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1 117 394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141 608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Мангистауская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1 475 458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149 021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Павлодарская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1 330 272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8 682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СКО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810 362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53 026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Туркестанская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1 151 744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474 520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г.Шымкент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1 061 466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122 185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г.Алматы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1 739 980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231 643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г.Астана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2 196 287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623 832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Абайская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684 195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225 640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Жетысуская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538 780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20 843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Улытауская область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158 549  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27 516   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936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ИТОГО</a:t>
                      </a: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22 734 180   </a:t>
                      </a: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957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3 440 944   </a:t>
                      </a: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0417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286</Words>
  <Application>Microsoft Office PowerPoint</Application>
  <PresentationFormat>Широкоэкранный</PresentationFormat>
  <Paragraphs>113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Абзал Ағыбайұлы Қуандық</dc:creator>
  <cp:lastModifiedBy>Динара Кунанбаева</cp:lastModifiedBy>
  <cp:revision>30</cp:revision>
  <dcterms:created xsi:type="dcterms:W3CDTF">2023-03-01T03:39:42Z</dcterms:created>
  <dcterms:modified xsi:type="dcterms:W3CDTF">2023-09-13T04:37:19Z</dcterms:modified>
</cp:coreProperties>
</file>